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62" r:id="rId3"/>
    <p:sldId id="263" r:id="rId4"/>
    <p:sldId id="264" r:id="rId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kees den Otter" userId="45164e2d-bd72-4cb9-860e-913f35c6e7ee" providerId="ADAL" clId="{D57B7C64-56D5-4ABF-8206-89A85E14490B}"/>
    <pc:docChg chg="custSel modSld">
      <pc:chgData name="Jankees den Otter" userId="45164e2d-bd72-4cb9-860e-913f35c6e7ee" providerId="ADAL" clId="{D57B7C64-56D5-4ABF-8206-89A85E14490B}" dt="2022-01-10T07:53:19.119" v="76" actId="14100"/>
      <pc:docMkLst>
        <pc:docMk/>
      </pc:docMkLst>
      <pc:sldChg chg="modSp mod">
        <pc:chgData name="Jankees den Otter" userId="45164e2d-bd72-4cb9-860e-913f35c6e7ee" providerId="ADAL" clId="{D57B7C64-56D5-4ABF-8206-89A85E14490B}" dt="2022-01-10T07:53:19.119" v="76" actId="14100"/>
        <pc:sldMkLst>
          <pc:docMk/>
          <pc:sldMk cId="3216308146" sldId="263"/>
        </pc:sldMkLst>
        <pc:spChg chg="mod">
          <ac:chgData name="Jankees den Otter" userId="45164e2d-bd72-4cb9-860e-913f35c6e7ee" providerId="ADAL" clId="{D57B7C64-56D5-4ABF-8206-89A85E14490B}" dt="2022-01-10T07:53:19.119" v="76" actId="14100"/>
          <ac:spMkLst>
            <pc:docMk/>
            <pc:sldMk cId="3216308146" sldId="263"/>
            <ac:spMk id="7" creationId="{156A7F90-F82B-455C-88D4-01F55D1CE7F9}"/>
          </ac:spMkLst>
        </pc:spChg>
        <pc:spChg chg="mod">
          <ac:chgData name="Jankees den Otter" userId="45164e2d-bd72-4cb9-860e-913f35c6e7ee" providerId="ADAL" clId="{D57B7C64-56D5-4ABF-8206-89A85E14490B}" dt="2022-01-10T07:53:13.410" v="75" actId="27636"/>
          <ac:spMkLst>
            <pc:docMk/>
            <pc:sldMk cId="3216308146" sldId="263"/>
            <ac:spMk id="9" creationId="{D5F0A8FC-1B9E-4CF5-9B6B-94CB938EE404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3705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-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7305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60146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77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250369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 met 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248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385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0200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418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98258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575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2116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9073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278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784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7535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06047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32E91CD-728E-B54B-9E55-5B49A91B8B68}" type="datetimeFigureOut">
              <a:rPr lang="nl-NL" smtClean="0"/>
              <a:t>10-1-2022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452665F-D6C7-5945-8B6C-E7DC9480753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67597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052320" y="436880"/>
            <a:ext cx="7802880" cy="3637280"/>
          </a:xfrm>
        </p:spPr>
        <p:txBody>
          <a:bodyPr/>
          <a:lstStyle/>
          <a:p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r>
              <a:rPr lang="nl-NL" sz="4800" b="1" dirty="0"/>
              <a:t>									</a:t>
            </a: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br>
              <a:rPr lang="nl-NL" sz="4800" b="1" dirty="0"/>
            </a:br>
            <a:r>
              <a:rPr lang="nl-NL" sz="4800" b="1" dirty="0"/>
              <a:t>Communisme, Fascisme</a:t>
            </a:r>
            <a:br>
              <a:rPr lang="nl-NL" sz="4800" b="1" dirty="0"/>
            </a:br>
            <a:r>
              <a:rPr lang="nl-NL" sz="4800" b="1" dirty="0"/>
              <a:t>en Nationaalsocialisme</a:t>
            </a:r>
            <a:br>
              <a:rPr lang="nl-NL" sz="4800" b="1" dirty="0"/>
            </a:br>
            <a:endParaRPr lang="nl-NL" sz="4800" b="1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346960" y="4338319"/>
            <a:ext cx="7508240" cy="1036321"/>
          </a:xfrm>
        </p:spPr>
        <p:txBody>
          <a:bodyPr>
            <a:normAutofit/>
          </a:bodyPr>
          <a:lstStyle/>
          <a:p>
            <a:r>
              <a:rPr lang="nl-NL" dirty="0"/>
              <a:t>HOOFDSTUK 2</a:t>
            </a:r>
          </a:p>
          <a:p>
            <a:r>
              <a:rPr lang="nl-NL" dirty="0"/>
              <a:t>EUROPA IN DE JAREN 1914 - 1939</a:t>
            </a:r>
          </a:p>
        </p:txBody>
      </p:sp>
    </p:spTree>
    <p:extLst>
      <p:ext uri="{BB962C8B-B14F-4D97-AF65-F5344CB8AC3E}">
        <p14:creationId xmlns:p14="http://schemas.microsoft.com/office/powerpoint/2010/main" val="3631774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A6AD0BF-979A-4D78-A460-D5306F9C1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440" y="619761"/>
            <a:ext cx="10972800" cy="1381760"/>
          </a:xfrm>
        </p:spPr>
        <p:txBody>
          <a:bodyPr>
            <a:normAutofit fontScale="90000"/>
          </a:bodyPr>
          <a:lstStyle/>
          <a:p>
            <a:r>
              <a:rPr lang="nl-NL" b="1" dirty="0"/>
              <a:t>Overeenkomsten tussen communisme, fascisme</a:t>
            </a:r>
            <a:br>
              <a:rPr lang="nl-NL" b="1" dirty="0"/>
            </a:br>
            <a:r>
              <a:rPr lang="nl-NL" b="1" dirty="0"/>
              <a:t>en nationaalsocialisme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ABA3F6-3B5C-4E8B-9B16-27DDB406F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840" y="2001520"/>
            <a:ext cx="10678160" cy="4375425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Antidemocratisch </a:t>
            </a:r>
          </a:p>
          <a:p>
            <a:r>
              <a:rPr lang="nl-NL" dirty="0"/>
              <a:t>Totalitaire dictatuur: zij willen niet alleen een politieke dictatuur, maar ook het leven van de mensen beheersen en controleren</a:t>
            </a:r>
          </a:p>
          <a:p>
            <a:r>
              <a:rPr lang="nl-NL" dirty="0"/>
              <a:t>Individu (= 1 persoon) is ondergeschikt aan  belangen van het land en volk en de leider.</a:t>
            </a:r>
          </a:p>
          <a:p>
            <a:r>
              <a:rPr lang="nl-NL" dirty="0"/>
              <a:t>Indoctrinatie</a:t>
            </a:r>
          </a:p>
          <a:p>
            <a:r>
              <a:rPr lang="nl-NL" dirty="0"/>
              <a:t>Geheime dienst is groot en belangrijk</a:t>
            </a:r>
          </a:p>
          <a:p>
            <a:r>
              <a:rPr lang="nl-NL" dirty="0"/>
              <a:t>Strafkampen voor politieke tegenstanders</a:t>
            </a:r>
          </a:p>
          <a:p>
            <a:r>
              <a:rPr lang="nl-NL" dirty="0"/>
              <a:t>Gelijkschakeling: de samenleving wordt georganiseerd volgens de eigen ideeën en geleid door mensen van de eigen partij.</a:t>
            </a:r>
          </a:p>
          <a:p>
            <a:r>
              <a:rPr lang="nl-NL" dirty="0"/>
              <a:t>Geweld is toegestaan om doel te bereiken</a:t>
            </a:r>
          </a:p>
        </p:txBody>
      </p:sp>
    </p:spTree>
    <p:extLst>
      <p:ext uri="{BB962C8B-B14F-4D97-AF65-F5344CB8AC3E}">
        <p14:creationId xmlns:p14="http://schemas.microsoft.com/office/powerpoint/2010/main" val="29107638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5BCDEB-4EB3-4E39-A613-75C3E5B9D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Verschillen tussen communisme en fascisme/nationaalsocialisme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64B4C4AA-9515-4786-939A-F6C269362D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0240" y="2658533"/>
            <a:ext cx="5363464" cy="576262"/>
          </a:xfrm>
        </p:spPr>
        <p:txBody>
          <a:bodyPr/>
          <a:lstStyle/>
          <a:p>
            <a:pPr algn="ctr"/>
            <a:r>
              <a:rPr lang="nl-NL" b="1" dirty="0"/>
              <a:t>communisme</a:t>
            </a:r>
          </a:p>
        </p:txBody>
      </p:sp>
      <p:sp>
        <p:nvSpPr>
          <p:cNvPr id="7" name="Tijdelijke aanduiding voor inhoud 6">
            <a:extLst>
              <a:ext uri="{FF2B5EF4-FFF2-40B4-BE49-F238E27FC236}">
                <a16:creationId xmlns:a16="http://schemas.microsoft.com/office/drawing/2014/main" id="{156A7F90-F82B-455C-88D4-01F55D1CE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3325" y="3243262"/>
            <a:ext cx="5250379" cy="297465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Arbeiders, armen en landarbeiders</a:t>
            </a:r>
          </a:p>
          <a:p>
            <a:r>
              <a:rPr lang="nl-NL" dirty="0"/>
              <a:t>Internationaal ingesteld</a:t>
            </a:r>
          </a:p>
          <a:p>
            <a:r>
              <a:rPr lang="nl-NL" dirty="0"/>
              <a:t>Gelijkheid: welvaart eerlijk verdelen</a:t>
            </a:r>
          </a:p>
          <a:p>
            <a:r>
              <a:rPr lang="nl-NL" dirty="0"/>
              <a:t>Staatsbezit </a:t>
            </a:r>
          </a:p>
          <a:p>
            <a:r>
              <a:rPr lang="nl-NL" dirty="0"/>
              <a:t>planeconomie</a:t>
            </a:r>
          </a:p>
          <a:p>
            <a:r>
              <a:rPr lang="nl-NL" dirty="0"/>
              <a:t>Klassenstrijd tussen arm en rijk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556A57B5-25D8-4FDF-8FA3-F1C30EAD0F9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5361090" cy="576262"/>
          </a:xfrm>
        </p:spPr>
        <p:txBody>
          <a:bodyPr/>
          <a:lstStyle/>
          <a:p>
            <a:pPr algn="ctr"/>
            <a:r>
              <a:rPr lang="nl-NL" b="1" dirty="0"/>
              <a:t>Fascisme en nationaalsocialisme</a:t>
            </a:r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D5F0A8FC-1B9E-4CF5-9B6B-94CB938EE4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6000" y="3243262"/>
            <a:ext cx="5576515" cy="2974658"/>
          </a:xfrm>
        </p:spPr>
        <p:txBody>
          <a:bodyPr>
            <a:normAutofit fontScale="92500" lnSpcReduction="10000"/>
          </a:bodyPr>
          <a:lstStyle/>
          <a:p>
            <a:r>
              <a:rPr lang="nl-NL" dirty="0"/>
              <a:t>Winkeliers, fabriekseigenaren, deel arbeiders</a:t>
            </a:r>
          </a:p>
          <a:p>
            <a:r>
              <a:rPr lang="nl-NL" dirty="0"/>
              <a:t>Extreem nationalistisch </a:t>
            </a:r>
          </a:p>
          <a:p>
            <a:r>
              <a:rPr lang="nl-NL" dirty="0"/>
              <a:t>Ongelijkheid: eigen volk eerst</a:t>
            </a:r>
          </a:p>
          <a:p>
            <a:r>
              <a:rPr lang="nl-NL" dirty="0"/>
              <a:t>Privébezit</a:t>
            </a:r>
          </a:p>
          <a:p>
            <a:r>
              <a:rPr lang="nl-NL" dirty="0"/>
              <a:t> vrijemarkteconomie </a:t>
            </a:r>
          </a:p>
          <a:p>
            <a:r>
              <a:rPr lang="nl-NL" dirty="0"/>
              <a:t>Antiklassenstrijd: strijd tussen arm en rijk verzwakt het vaderland</a:t>
            </a:r>
          </a:p>
        </p:txBody>
      </p:sp>
    </p:spTree>
    <p:extLst>
      <p:ext uri="{BB962C8B-B14F-4D97-AF65-F5344CB8AC3E}">
        <p14:creationId xmlns:p14="http://schemas.microsoft.com/office/powerpoint/2010/main" val="32163081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1CD49A4-5A10-4A53-9E0E-4F1CE1EA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b="1" dirty="0"/>
              <a:t>Verschillen tussen fascisme en nationaalsocialisme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A8132A7-D908-47F4-9DD7-561E745EA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NL" b="1" dirty="0"/>
              <a:t>Fascisme 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EFF6FDD-21A3-44EA-ACD9-6B3998DE4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9228" y="3243262"/>
            <a:ext cx="5234476" cy="2632605"/>
          </a:xfrm>
        </p:spPr>
        <p:txBody>
          <a:bodyPr/>
          <a:lstStyle/>
          <a:p>
            <a:r>
              <a:rPr lang="nl-NL" dirty="0"/>
              <a:t>Pro-godsdienst</a:t>
            </a:r>
          </a:p>
          <a:p>
            <a:r>
              <a:rPr lang="nl-NL" dirty="0"/>
              <a:t>Geen rassenleer:</a:t>
            </a:r>
          </a:p>
          <a:p>
            <a:r>
              <a:rPr lang="nl-NL" dirty="0"/>
              <a:t>In de kern niet antisemitisch, maar vervolgen en vermoorden wel Joden op verzoek van Nazi-Duitsland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282683F-4276-41D5-B8D9-7C804D2B09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NL" b="1" dirty="0"/>
              <a:t>nationaalsocialisme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EDD4870-FA18-495D-8EB4-21AA7761C9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5232102" cy="2632605"/>
          </a:xfrm>
        </p:spPr>
        <p:txBody>
          <a:bodyPr/>
          <a:lstStyle/>
          <a:p>
            <a:r>
              <a:rPr lang="nl-NL" dirty="0"/>
              <a:t>Anti-godsdienst </a:t>
            </a:r>
          </a:p>
          <a:p>
            <a:r>
              <a:rPr lang="nl-NL" dirty="0"/>
              <a:t>Rassenleer </a:t>
            </a:r>
          </a:p>
          <a:p>
            <a:r>
              <a:rPr lang="nl-NL" dirty="0"/>
              <a:t>Antisemitisme en de uitroeiing van de Europese Joden is 1 van de belangrijkste punten van de Nazi’s </a:t>
            </a:r>
          </a:p>
        </p:txBody>
      </p:sp>
    </p:spTree>
    <p:extLst>
      <p:ext uri="{BB962C8B-B14F-4D97-AF65-F5344CB8AC3E}">
        <p14:creationId xmlns:p14="http://schemas.microsoft.com/office/powerpoint/2010/main" val="41894273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ch">
  <a:themeElements>
    <a:clrScheme name="Organisch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sch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sc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222</Words>
  <Application>Microsoft Office PowerPoint</Application>
  <PresentationFormat>Breedbeeld</PresentationFormat>
  <Paragraphs>36</Paragraphs>
  <Slides>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7" baseType="lpstr">
      <vt:lpstr>Arial</vt:lpstr>
      <vt:lpstr>Garamond</vt:lpstr>
      <vt:lpstr>Organisch</vt:lpstr>
      <vt:lpstr>                   Communisme, Fascisme en Nationaalsocialisme </vt:lpstr>
      <vt:lpstr>Overeenkomsten tussen communisme, fascisme en nationaalsocialisme</vt:lpstr>
      <vt:lpstr>Verschillen tussen communisme en fascisme/nationaalsocialisme</vt:lpstr>
      <vt:lpstr>Verschillen tussen fascisme en nationaalsocialisme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   Communisme, Fascisme en Nationaalsocialisme </dc:title>
  <dc:creator>Jankees den Otter</dc:creator>
  <cp:lastModifiedBy>Jankees den Otter</cp:lastModifiedBy>
  <cp:revision>4</cp:revision>
  <dcterms:created xsi:type="dcterms:W3CDTF">2022-01-09T15:54:14Z</dcterms:created>
  <dcterms:modified xsi:type="dcterms:W3CDTF">2022-01-10T07:53:24Z</dcterms:modified>
</cp:coreProperties>
</file>